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29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099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17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429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895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508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47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963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589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004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627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85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534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37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681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84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9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F7D87CC-39F7-4830-A028-C3E15D4B14F2}" type="datetimeFigureOut">
              <a:rPr lang="pl-PL" smtClean="0"/>
              <a:t>31.01.2021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57169E-9BA1-4AB0-AAB8-7D655345F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906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E25CFB-DA29-4199-BCAD-3BD902930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Projekt „Zdrowo jem, więcej wiem”</a:t>
            </a:r>
            <a:b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B2968C-76FE-4BAB-ACBB-F641F84AC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397" y="3613945"/>
            <a:ext cx="9601196" cy="3318936"/>
          </a:xfrm>
        </p:spPr>
        <p:txBody>
          <a:bodyPr/>
          <a:lstStyle/>
          <a:p>
            <a:pPr marL="0" indent="0" algn="ctr">
              <a:buNone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Prace uczniów klasy I b</a:t>
            </a:r>
            <a:b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Jem owoce i warzywa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1547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37346" y="1196412"/>
            <a:ext cx="640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Arial Black" panose="020B0A04020102020204" pitchFamily="34" charset="0"/>
              </a:rPr>
              <a:t>9.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2143" y="0"/>
            <a:ext cx="4767713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882FF28-4258-46A9-B465-3584170466B3}"/>
              </a:ext>
            </a:extLst>
          </p:cNvPr>
          <p:cNvSpPr/>
          <p:nvPr/>
        </p:nvSpPr>
        <p:spPr>
          <a:xfrm>
            <a:off x="4910739" y="6449595"/>
            <a:ext cx="166584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</a:t>
            </a:r>
          </a:p>
        </p:txBody>
      </p:sp>
    </p:spTree>
    <p:extLst>
      <p:ext uri="{BB962C8B-B14F-4D97-AF65-F5344CB8AC3E}">
        <p14:creationId xmlns:p14="http://schemas.microsoft.com/office/powerpoint/2010/main" val="2742573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392964" y="948583"/>
            <a:ext cx="78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10.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06" y="860637"/>
            <a:ext cx="7534014" cy="487529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424D23FC-AC70-4E69-90C6-DE23921CF6DC}"/>
              </a:ext>
            </a:extLst>
          </p:cNvPr>
          <p:cNvSpPr/>
          <p:nvPr/>
        </p:nvSpPr>
        <p:spPr>
          <a:xfrm>
            <a:off x="4716830" y="6441206"/>
            <a:ext cx="252344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 na talerzu</a:t>
            </a:r>
          </a:p>
        </p:txBody>
      </p:sp>
    </p:spTree>
    <p:extLst>
      <p:ext uri="{BB962C8B-B14F-4D97-AF65-F5344CB8AC3E}">
        <p14:creationId xmlns:p14="http://schemas.microsoft.com/office/powerpoint/2010/main" val="2841104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589517" y="973583"/>
            <a:ext cx="863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11.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40584" y="0"/>
            <a:ext cx="4910832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B95B9F4-F32F-43C3-9CA2-979D6DAA93C7}"/>
              </a:ext>
            </a:extLst>
          </p:cNvPr>
          <p:cNvSpPr/>
          <p:nvPr/>
        </p:nvSpPr>
        <p:spPr>
          <a:xfrm>
            <a:off x="5170317" y="6441206"/>
            <a:ext cx="171713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</a:t>
            </a:r>
          </a:p>
        </p:txBody>
      </p:sp>
    </p:spTree>
    <p:extLst>
      <p:ext uri="{BB962C8B-B14F-4D97-AF65-F5344CB8AC3E}">
        <p14:creationId xmlns:p14="http://schemas.microsoft.com/office/powerpoint/2010/main" val="1056512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49336" y="726391"/>
            <a:ext cx="124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Arial Black" panose="020B0A04020102020204" pitchFamily="34" charset="0"/>
              </a:rPr>
              <a:t>12</a:t>
            </a:r>
            <a:r>
              <a:rPr lang="pl-PL" sz="2800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40" y="826393"/>
            <a:ext cx="6663100" cy="508901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92FB02D-DDA2-4EA1-B80A-629BD6F2AA23}"/>
              </a:ext>
            </a:extLst>
          </p:cNvPr>
          <p:cNvSpPr/>
          <p:nvPr/>
        </p:nvSpPr>
        <p:spPr>
          <a:xfrm>
            <a:off x="4834276" y="5915412"/>
            <a:ext cx="252344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 na talerzu</a:t>
            </a:r>
          </a:p>
        </p:txBody>
      </p:sp>
    </p:spTree>
    <p:extLst>
      <p:ext uri="{BB962C8B-B14F-4D97-AF65-F5344CB8AC3E}">
        <p14:creationId xmlns:p14="http://schemas.microsoft.com/office/powerpoint/2010/main" val="2258785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84" y="740142"/>
            <a:ext cx="7427894" cy="520279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638110" y="859816"/>
            <a:ext cx="782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13.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589E8B0-FF4B-4ACB-A5B7-000FB207483A}"/>
              </a:ext>
            </a:extLst>
          </p:cNvPr>
          <p:cNvSpPr/>
          <p:nvPr/>
        </p:nvSpPr>
        <p:spPr>
          <a:xfrm>
            <a:off x="4760538" y="5948581"/>
            <a:ext cx="267092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 w miseczce</a:t>
            </a:r>
          </a:p>
        </p:txBody>
      </p:sp>
    </p:spTree>
    <p:extLst>
      <p:ext uri="{BB962C8B-B14F-4D97-AF65-F5344CB8AC3E}">
        <p14:creationId xmlns:p14="http://schemas.microsoft.com/office/powerpoint/2010/main" val="647095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49338" y="1213502"/>
            <a:ext cx="84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14.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32396" y="30521"/>
            <a:ext cx="4640361" cy="656193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CA363C3-C222-4468-B4FD-486C27082A7D}"/>
              </a:ext>
            </a:extLst>
          </p:cNvPr>
          <p:cNvSpPr/>
          <p:nvPr/>
        </p:nvSpPr>
        <p:spPr>
          <a:xfrm>
            <a:off x="4530722" y="5761698"/>
            <a:ext cx="29963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 w otwartej buzi</a:t>
            </a:r>
          </a:p>
        </p:txBody>
      </p:sp>
    </p:spTree>
    <p:extLst>
      <p:ext uri="{BB962C8B-B14F-4D97-AF65-F5344CB8AC3E}">
        <p14:creationId xmlns:p14="http://schemas.microsoft.com/office/powerpoint/2010/main" val="2759734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580971" y="1059678"/>
            <a:ext cx="88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15.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30" y="965674"/>
            <a:ext cx="7285579" cy="457342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9003988-8E64-4FAB-A5B0-FB0BBEEA2B20}"/>
              </a:ext>
            </a:extLst>
          </p:cNvPr>
          <p:cNvSpPr/>
          <p:nvPr/>
        </p:nvSpPr>
        <p:spPr>
          <a:xfrm>
            <a:off x="5119983" y="5661030"/>
            <a:ext cx="171713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</a:t>
            </a:r>
          </a:p>
        </p:txBody>
      </p:sp>
    </p:spTree>
    <p:extLst>
      <p:ext uri="{BB962C8B-B14F-4D97-AF65-F5344CB8AC3E}">
        <p14:creationId xmlns:p14="http://schemas.microsoft.com/office/powerpoint/2010/main" val="477733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939895" y="1042588"/>
            <a:ext cx="81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16.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00" y="880217"/>
            <a:ext cx="6512572" cy="4893683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927249C-6A69-4489-AEE6-3402D571BA16}"/>
              </a:ext>
            </a:extLst>
          </p:cNvPr>
          <p:cNvSpPr/>
          <p:nvPr/>
        </p:nvSpPr>
        <p:spPr>
          <a:xfrm>
            <a:off x="4834276" y="5808506"/>
            <a:ext cx="252344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 na talerzu</a:t>
            </a:r>
          </a:p>
        </p:txBody>
      </p:sp>
    </p:spTree>
    <p:extLst>
      <p:ext uri="{BB962C8B-B14F-4D97-AF65-F5344CB8AC3E}">
        <p14:creationId xmlns:p14="http://schemas.microsoft.com/office/powerpoint/2010/main" val="1550647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973936" y="863126"/>
            <a:ext cx="105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17.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75" y="683664"/>
            <a:ext cx="3536470" cy="549921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9E0AC7B-1431-4449-9D91-D18D4D7652DB}"/>
              </a:ext>
            </a:extLst>
          </p:cNvPr>
          <p:cNvSpPr/>
          <p:nvPr/>
        </p:nvSpPr>
        <p:spPr>
          <a:xfrm>
            <a:off x="8458802" y="5317081"/>
            <a:ext cx="171713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</a:t>
            </a:r>
          </a:p>
        </p:txBody>
      </p:sp>
    </p:spTree>
    <p:extLst>
      <p:ext uri="{BB962C8B-B14F-4D97-AF65-F5344CB8AC3E}">
        <p14:creationId xmlns:p14="http://schemas.microsoft.com/office/powerpoint/2010/main" val="1119213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856" y="734938"/>
            <a:ext cx="77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18.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32" y="734938"/>
            <a:ext cx="3790808" cy="530934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EF2A38B-D46F-4BB3-AAE9-5819AE5AF86C}"/>
              </a:ext>
            </a:extLst>
          </p:cNvPr>
          <p:cNvSpPr/>
          <p:nvPr/>
        </p:nvSpPr>
        <p:spPr>
          <a:xfrm>
            <a:off x="8263823" y="5375804"/>
            <a:ext cx="29963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 w otwartej buzi</a:t>
            </a:r>
          </a:p>
        </p:txBody>
      </p:sp>
    </p:spTree>
    <p:extLst>
      <p:ext uri="{BB962C8B-B14F-4D97-AF65-F5344CB8AC3E}">
        <p14:creationId xmlns:p14="http://schemas.microsoft.com/office/powerpoint/2010/main" val="666919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00156" y="-851162"/>
            <a:ext cx="5356791" cy="8020940"/>
          </a:xfrm>
          <a:prstGeom prst="rect">
            <a:avLst/>
          </a:prstGeom>
        </p:spPr>
      </p:pic>
      <p:sp>
        <p:nvSpPr>
          <p:cNvPr id="23" name="pole tekstowe 22"/>
          <p:cNvSpPr txBox="1"/>
          <p:nvPr/>
        </p:nvSpPr>
        <p:spPr>
          <a:xfrm>
            <a:off x="914400" y="555477"/>
            <a:ext cx="73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Arial Black" panose="020B0A04020102020204" pitchFamily="34" charset="0"/>
              </a:rPr>
              <a:t>1</a:t>
            </a:r>
            <a:r>
              <a:rPr lang="pl-PL" b="1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5D7CE77-4126-4E45-B303-54D98CE2BCA8}"/>
              </a:ext>
            </a:extLst>
          </p:cNvPr>
          <p:cNvSpPr/>
          <p:nvPr/>
        </p:nvSpPr>
        <p:spPr>
          <a:xfrm>
            <a:off x="4657946" y="6038534"/>
            <a:ext cx="287610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 w miseczkach</a:t>
            </a:r>
          </a:p>
        </p:txBody>
      </p:sp>
    </p:spTree>
    <p:extLst>
      <p:ext uri="{BB962C8B-B14F-4D97-AF65-F5344CB8AC3E}">
        <p14:creationId xmlns:p14="http://schemas.microsoft.com/office/powerpoint/2010/main" val="3373388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42586" y="794759"/>
            <a:ext cx="854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19.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69" y="699501"/>
            <a:ext cx="3983433" cy="561886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A23E7D2-2AF6-4D54-9F16-8917EBA23419}"/>
              </a:ext>
            </a:extLst>
          </p:cNvPr>
          <p:cNvSpPr/>
          <p:nvPr/>
        </p:nvSpPr>
        <p:spPr>
          <a:xfrm>
            <a:off x="7745737" y="4981522"/>
            <a:ext cx="171713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</a:t>
            </a:r>
          </a:p>
        </p:txBody>
      </p:sp>
    </p:spTree>
    <p:extLst>
      <p:ext uri="{BB962C8B-B14F-4D97-AF65-F5344CB8AC3E}">
        <p14:creationId xmlns:p14="http://schemas.microsoft.com/office/powerpoint/2010/main" val="2722075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74219" y="811851"/>
            <a:ext cx="905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20.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0" y="1073461"/>
            <a:ext cx="7019638" cy="475023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37F067A6-1A9D-4690-ABF8-B72E0F1C690D}"/>
              </a:ext>
            </a:extLst>
          </p:cNvPr>
          <p:cNvSpPr/>
          <p:nvPr/>
        </p:nvSpPr>
        <p:spPr>
          <a:xfrm>
            <a:off x="5312930" y="5823698"/>
            <a:ext cx="171713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</a:t>
            </a:r>
          </a:p>
        </p:txBody>
      </p:sp>
    </p:spTree>
    <p:extLst>
      <p:ext uri="{BB962C8B-B14F-4D97-AF65-F5344CB8AC3E}">
        <p14:creationId xmlns:p14="http://schemas.microsoft.com/office/powerpoint/2010/main" val="2155666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76770" y="794758"/>
            <a:ext cx="66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2.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1753" y="-384897"/>
            <a:ext cx="5667783" cy="779875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E3F59C7-12DF-439E-BC90-370D33FEDC1A}"/>
              </a:ext>
            </a:extLst>
          </p:cNvPr>
          <p:cNvSpPr/>
          <p:nvPr/>
        </p:nvSpPr>
        <p:spPr>
          <a:xfrm>
            <a:off x="4711912" y="6348370"/>
            <a:ext cx="260039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 w koszyku</a:t>
            </a:r>
          </a:p>
        </p:txBody>
      </p:sp>
    </p:spTree>
    <p:extLst>
      <p:ext uri="{BB962C8B-B14F-4D97-AF65-F5344CB8AC3E}">
        <p14:creationId xmlns:p14="http://schemas.microsoft.com/office/powerpoint/2010/main" val="3573719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384419" y="999858"/>
            <a:ext cx="8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3</a:t>
            </a:r>
            <a:r>
              <a:rPr lang="pl-PL" dirty="0"/>
              <a:t>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42889" y="85557"/>
            <a:ext cx="4878295" cy="668688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BFA8E6D-30B3-4653-9590-983FEA108CBD}"/>
              </a:ext>
            </a:extLst>
          </p:cNvPr>
          <p:cNvSpPr/>
          <p:nvPr/>
        </p:nvSpPr>
        <p:spPr>
          <a:xfrm>
            <a:off x="5136761" y="6382483"/>
            <a:ext cx="171713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 </a:t>
            </a:r>
          </a:p>
        </p:txBody>
      </p:sp>
    </p:spTree>
    <p:extLst>
      <p:ext uri="{BB962C8B-B14F-4D97-AF65-F5344CB8AC3E}">
        <p14:creationId xmlns:p14="http://schemas.microsoft.com/office/powerpoint/2010/main" val="3814972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478423" y="888764"/>
            <a:ext cx="57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4.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38" y="664433"/>
            <a:ext cx="7318052" cy="548853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22096F3-021C-4107-A3FE-9B8CB87E7ABB}"/>
              </a:ext>
            </a:extLst>
          </p:cNvPr>
          <p:cNvSpPr/>
          <p:nvPr/>
        </p:nvSpPr>
        <p:spPr>
          <a:xfrm>
            <a:off x="5070130" y="6399261"/>
            <a:ext cx="166584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</a:t>
            </a:r>
          </a:p>
        </p:txBody>
      </p:sp>
    </p:spTree>
    <p:extLst>
      <p:ext uri="{BB962C8B-B14F-4D97-AF65-F5344CB8AC3E}">
        <p14:creationId xmlns:p14="http://schemas.microsoft.com/office/powerpoint/2010/main" val="1332708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973935" y="700754"/>
            <a:ext cx="658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5.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63" y="480912"/>
            <a:ext cx="4185357" cy="5742964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ED01DEB-A0CB-4954-91A2-FE5747829BA0}"/>
              </a:ext>
            </a:extLst>
          </p:cNvPr>
          <p:cNvSpPr/>
          <p:nvPr/>
        </p:nvSpPr>
        <p:spPr>
          <a:xfrm>
            <a:off x="4927036" y="6435811"/>
            <a:ext cx="171713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</a:t>
            </a:r>
          </a:p>
        </p:txBody>
      </p:sp>
    </p:spTree>
    <p:extLst>
      <p:ext uri="{BB962C8B-B14F-4D97-AF65-F5344CB8AC3E}">
        <p14:creationId xmlns:p14="http://schemas.microsoft.com/office/powerpoint/2010/main" val="1574229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572426" y="1085316"/>
            <a:ext cx="6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6.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2883" y="-651461"/>
            <a:ext cx="4489005" cy="741562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B8D7ED1-00A5-4A07-8CE5-A1A881883B97}"/>
              </a:ext>
            </a:extLst>
          </p:cNvPr>
          <p:cNvSpPr/>
          <p:nvPr/>
        </p:nvSpPr>
        <p:spPr>
          <a:xfrm>
            <a:off x="4737079" y="5593918"/>
            <a:ext cx="260039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 w koszyku</a:t>
            </a:r>
          </a:p>
        </p:txBody>
      </p:sp>
    </p:spTree>
    <p:extLst>
      <p:ext uri="{BB962C8B-B14F-4D97-AF65-F5344CB8AC3E}">
        <p14:creationId xmlns:p14="http://schemas.microsoft.com/office/powerpoint/2010/main" val="4080808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92067" y="905854"/>
            <a:ext cx="57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7.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09" y="798295"/>
            <a:ext cx="7446318" cy="524023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4365ED9-BE33-4E11-839B-B6AB8B9DDE05}"/>
              </a:ext>
            </a:extLst>
          </p:cNvPr>
          <p:cNvSpPr/>
          <p:nvPr/>
        </p:nvSpPr>
        <p:spPr>
          <a:xfrm>
            <a:off x="4632887" y="6416039"/>
            <a:ext cx="255711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 na paterze</a:t>
            </a:r>
          </a:p>
        </p:txBody>
      </p:sp>
    </p:spTree>
    <p:extLst>
      <p:ext uri="{BB962C8B-B14F-4D97-AF65-F5344CB8AC3E}">
        <p14:creationId xmlns:p14="http://schemas.microsoft.com/office/powerpoint/2010/main" val="376860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050991" y="888764"/>
            <a:ext cx="59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8.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96" y="769122"/>
            <a:ext cx="7008955" cy="527702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690B372-0E21-477A-95BA-3A8BC181F801}"/>
              </a:ext>
            </a:extLst>
          </p:cNvPr>
          <p:cNvSpPr/>
          <p:nvPr/>
        </p:nvSpPr>
        <p:spPr>
          <a:xfrm>
            <a:off x="4901335" y="6390872"/>
            <a:ext cx="255711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Owoce i warzywa na paterze</a:t>
            </a:r>
          </a:p>
        </p:txBody>
      </p:sp>
    </p:spTree>
    <p:extLst>
      <p:ext uri="{BB962C8B-B14F-4D97-AF65-F5344CB8AC3E}">
        <p14:creationId xmlns:p14="http://schemas.microsoft.com/office/powerpoint/2010/main" val="8817380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TM02900743[[fn=Organiczny]]</Template>
  <TotalTime>46</TotalTime>
  <Words>143</Words>
  <Application>Microsoft Office PowerPoint</Application>
  <PresentationFormat>Panoramiczny</PresentationFormat>
  <Paragraphs>42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Garamond</vt:lpstr>
      <vt:lpstr>Times New Roman</vt:lpstr>
      <vt:lpstr>Organiczny</vt:lpstr>
      <vt:lpstr>Projekt „Zdrowo jem, więcej wiem”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Lenovo</dc:creator>
  <cp:lastModifiedBy>Paulina Kubacka</cp:lastModifiedBy>
  <cp:revision>9</cp:revision>
  <dcterms:created xsi:type="dcterms:W3CDTF">2020-12-03T22:03:39Z</dcterms:created>
  <dcterms:modified xsi:type="dcterms:W3CDTF">2021-01-31T17:04:08Z</dcterms:modified>
</cp:coreProperties>
</file>