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1" r:id="rId5"/>
    <p:sldId id="262" r:id="rId6"/>
    <p:sldId id="258" r:id="rId7"/>
    <p:sldId id="265" r:id="rId8"/>
    <p:sldId id="267" r:id="rId9"/>
    <p:sldId id="26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33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146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275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789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97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405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4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861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380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363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62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178B-90E1-422A-824F-A98CCD6E639A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560D3-0446-4A4A-9256-0D25D4B49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488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bamomojzasieg.com/wp-content/uploads/2016/04/Oferta-warsztat&#243;w-2017.pdf" TargetMode="External"/><Relationship Id="rId2" Type="http://schemas.openxmlformats.org/officeDocument/2006/relationships/hyperlink" Target="http://domowykodeks.pl/wp-content/uploads/2018/02/Naogowe-korzystanie-z-telefonow-kom&#243;rkowych.-RAPORT-Z-BADA&#323;.pdf&#8211;rapor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waznirodzice.pl&#8211;filmedukacyjnyautorstwaFundacjiDajemyDzieciomSi&#322;&#281;" TargetMode="External"/><Relationship Id="rId5" Type="http://schemas.openxmlformats.org/officeDocument/2006/relationships/hyperlink" Target="http://mamatatatablet.pl&#8211;film/" TargetMode="External"/><Relationship Id="rId4" Type="http://schemas.openxmlformats.org/officeDocument/2006/relationships/hyperlink" Target="https://dbamomojzasieg.com/pomoce-dydaktyczne/&#8211;in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881062"/>
            <a:ext cx="11176488" cy="524510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pole tekstowe 6"/>
          <p:cNvSpPr txBox="1"/>
          <p:nvPr/>
        </p:nvSpPr>
        <p:spPr>
          <a:xfrm>
            <a:off x="1806086" y="3983825"/>
            <a:ext cx="889781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Fonoholizm</a:t>
            </a:r>
          </a:p>
          <a:p>
            <a:pPr algn="ctr"/>
            <a:r>
              <a:rPr lang="pl-PL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 uzależnienie od mediów?</a:t>
            </a:r>
            <a:endParaRPr lang="pl-PL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76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810491" y="176645"/>
            <a:ext cx="10505209" cy="4727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Współczesny świat jest zdominowany przez technologie cyfrowe, które są integralną częścią codziennego życia. Dzieci od najmłodszych lat stają się aktywnymi uczestnikami przestrzeni wirtualnej, co niesie ze sobą nowe wyzwania wychowawcze.</a:t>
            </a:r>
          </a:p>
          <a:p>
            <a:pPr marL="0" indent="0" algn="just">
              <a:buNone/>
            </a:pPr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Celem tej prezentacji jest przedstawienie Państwu wpływu mediów na rozwój dzieci oraz skuteczne wdrożenie działań ochronnych w zakresie bezpiecznego korzystania z Internetu i telefony.</a:t>
            </a: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599" y="4904509"/>
            <a:ext cx="9322811" cy="173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75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20969" y="571500"/>
            <a:ext cx="1099038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 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osoba uzależniona od telefonu?</a:t>
            </a:r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Przywiązuje ogromną wagę do posiadanego modelu telefonu komórkowego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Nigdy nie odkłada go nawet na chwile (nawet kiedy śpi ma go blisko siebie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 służy mu do codziennego kontaktu z innymi, często komunikuje się tylko i    wyłącznie za pośrednictwem telefonu. 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Odczuwa wysoki niepokój, lek, wpada w panikę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̨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gdy ma do dyspozycji nienaładowany telefon.</a:t>
            </a:r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Odczuwa ciągłą potrzebę kontaktowania się </a:t>
            </a: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z innymi za pomocą telefonu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004" y="3992306"/>
            <a:ext cx="3965333" cy="268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8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1215736" y="457201"/>
            <a:ext cx="9549246" cy="80009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/>
              <a:t>Telewizja i media cyfrowe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200" b="1" dirty="0" smtClean="0"/>
              <a:t> 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4294967295"/>
          </p:nvPr>
        </p:nvSpPr>
        <p:spPr>
          <a:xfrm>
            <a:off x="446808" y="1257300"/>
            <a:ext cx="11294919" cy="502920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pl-PL" sz="3600" dirty="0" smtClean="0"/>
          </a:p>
          <a:p>
            <a:pPr marL="0" indent="0" algn="ctr">
              <a:lnSpc>
                <a:spcPct val="170000"/>
              </a:lnSpc>
              <a:buNone/>
            </a:pPr>
            <a:r>
              <a:rPr lang="pl-PL" sz="5100" dirty="0" smtClean="0"/>
              <a:t>Telewizja </a:t>
            </a:r>
            <a:r>
              <a:rPr lang="pl-PL" sz="5100" dirty="0"/>
              <a:t>oraz media cyfrowe silnie oddziałują na kształtowanie świadomości </a:t>
            </a:r>
            <a:r>
              <a:rPr lang="pl-PL" sz="5100" dirty="0" smtClean="0"/>
              <a:t>dzieci czyli powodują utratę zdolności do krytycznej oceny przekazywanych treści, ograniczają interakcje społeczne oraz są jedną z głównych przyczyn spadku kreatywności wśród dzieci i młodzieży.</a:t>
            </a:r>
          </a:p>
          <a:p>
            <a:pPr marL="0" indent="0" algn="just">
              <a:buNone/>
            </a:pPr>
            <a:endParaRPr lang="pl-PL" sz="5100" dirty="0" smtClean="0"/>
          </a:p>
          <a:p>
            <a:pPr marL="0" indent="0">
              <a:buNone/>
            </a:pPr>
            <a:r>
              <a:rPr lang="pl-PL" sz="5100" b="1" dirty="0" smtClean="0"/>
              <a:t>Średni czas spędzany przed ekranem przez dzieci w różnym wieku: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5100" b="1" dirty="0" smtClean="0"/>
              <a:t>2-3 lata: 45 minut dziennie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5100" b="1" dirty="0" smtClean="0"/>
              <a:t>8-12 lat: 2-5 godzin dziennie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5100" b="1" dirty="0" smtClean="0"/>
              <a:t>16 lat: około 4 godziny dziennie</a:t>
            </a:r>
          </a:p>
          <a:p>
            <a:pPr marL="0" indent="0" algn="just">
              <a:buNone/>
            </a:pPr>
            <a:r>
              <a:rPr lang="pl-PL" sz="3600" dirty="0" smtClean="0"/>
              <a:t>  </a:t>
            </a:r>
            <a:endParaRPr lang="pl-PL" sz="36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573" y="4294792"/>
            <a:ext cx="3075155" cy="2292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8835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748145"/>
            <a:ext cx="4355667" cy="1007919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Gry komputerowe a psychika dziecka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191" y="1423555"/>
            <a:ext cx="5554197" cy="3855027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1143000"/>
            <a:ext cx="4532312" cy="4725988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800" dirty="0" smtClean="0"/>
              <a:t>    Gry komputerowe angażują dzieci jako aktywnych uczestników, co prowadzi do wzmacniania negatywnych wzorców zachowań.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800" dirty="0" smtClean="0"/>
              <a:t>    Utrwalanie agresji i manipulacji, poprzez kojarzenie zachowań przemocowych z nagrodami.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800" dirty="0" smtClean="0"/>
              <a:t>    Zatarcie granic między rzeczywistością a fikcją, co może skutkować obojętnością wobec przemocy.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800" dirty="0" smtClean="0"/>
              <a:t>    Wczesna </a:t>
            </a:r>
            <a:r>
              <a:rPr lang="pl-PL" sz="1800" dirty="0" err="1" smtClean="0"/>
              <a:t>seksualizacja</a:t>
            </a:r>
            <a:r>
              <a:rPr lang="pl-PL" sz="1800" dirty="0" smtClean="0"/>
              <a:t> oraz rozbudzanie lęków w wyniku stałego narażenia na treści nieodpowiednie dla wieku.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394474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5836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Negatywny wpływ mediów na dzieci</a:t>
            </a:r>
            <a:endParaRPr lang="pl-PL" dirty="0"/>
          </a:p>
        </p:txBody>
      </p:sp>
      <p:pic>
        <p:nvPicPr>
          <p:cNvPr id="5" name="Symbol zastępczy obraz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7" r="7477"/>
          <a:stretch>
            <a:fillRect/>
          </a:stretch>
        </p:blipFill>
        <p:spPr>
          <a:xfrm>
            <a:off x="5688622" y="987426"/>
            <a:ext cx="5666765" cy="4411052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8746" y="1415562"/>
            <a:ext cx="4668716" cy="544243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 smtClean="0"/>
              <a:t>Zaburzenia snu i koszmary nocne.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 smtClean="0"/>
              <a:t>Stymulowanie agresywnych zachowań i fantazji w tym wzrost używania wulgaryzmów.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 smtClean="0"/>
              <a:t> Zwiększona skłonność do impulsywności oraz zaburzenia percepcji rzeczywistości.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 smtClean="0"/>
              <a:t> Naśladowanie agresji i przyjmowanie niebezpiecznych wzorców zachowań.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 smtClean="0"/>
              <a:t>Spadek aktywności fizycznej oraz uzależnienie od urządzeń cyfrowych.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 smtClean="0"/>
              <a:t>Silnie uzależniają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331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27" y="365125"/>
            <a:ext cx="7128163" cy="191048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>	</a:t>
            </a:r>
            <a:r>
              <a:rPr lang="pl-PL" b="1" dirty="0" smtClean="0"/>
              <a:t>Działania prewencyjne – </a:t>
            </a:r>
            <a:br>
              <a:rPr lang="pl-PL" b="1" dirty="0" smtClean="0"/>
            </a:br>
            <a:r>
              <a:rPr lang="pl-PL" b="1" dirty="0" smtClean="0"/>
              <a:t>	Jak chronić dzieci?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787237"/>
            <a:ext cx="10515600" cy="47590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>
              <a:lnSpc>
                <a:spcPct val="120000"/>
              </a:lnSpc>
            </a:pPr>
            <a:r>
              <a:rPr lang="pl-PL" b="1" dirty="0" smtClean="0"/>
              <a:t>Ograniczenie czasu ekranowego – wprowadzenie limitów czasowych na korzystanie z urządzeń cyfrowych.</a:t>
            </a:r>
          </a:p>
          <a:p>
            <a:pPr>
              <a:lnSpc>
                <a:spcPct val="120000"/>
              </a:lnSpc>
            </a:pPr>
            <a:r>
              <a:rPr lang="pl-PL" b="1" dirty="0" smtClean="0"/>
              <a:t>Monitorowanie treści – aktywna kontrola gier i programów, z których korzystają dzieci.</a:t>
            </a:r>
          </a:p>
          <a:p>
            <a:pPr>
              <a:lnSpc>
                <a:spcPct val="120000"/>
              </a:lnSpc>
            </a:pPr>
            <a:r>
              <a:rPr lang="pl-PL" b="1" dirty="0" smtClean="0"/>
              <a:t>Edukacja – wprowadzenie świadomego podejścia do korzystania z Internetu, nauka krytycznego myślenia. Wyuczenie ostrożności przy podawaniu swoich prywatnych danych.</a:t>
            </a:r>
          </a:p>
          <a:p>
            <a:pPr>
              <a:lnSpc>
                <a:spcPct val="120000"/>
              </a:lnSpc>
            </a:pPr>
            <a:r>
              <a:rPr lang="pl-PL" b="1" dirty="0" smtClean="0"/>
              <a:t>Aktywność fizyczna – promowanie alternatywnych form spędzania czasu, które angażują ciało i umysł.</a:t>
            </a:r>
          </a:p>
          <a:p>
            <a:pPr>
              <a:lnSpc>
                <a:spcPct val="120000"/>
              </a:lnSpc>
            </a:pPr>
            <a:r>
              <a:rPr lang="pl-PL" b="1" dirty="0" smtClean="0"/>
              <a:t>Dialog – stała komunikacja z dziećmi na temat ich doświadczeń online oraz potencjalnych zagrożeń. </a:t>
            </a:r>
          </a:p>
          <a:p>
            <a:pPr>
              <a:lnSpc>
                <a:spcPct val="120000"/>
              </a:lnSpc>
            </a:pPr>
            <a:endParaRPr lang="pl-PL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290" y="83286"/>
            <a:ext cx="3993574" cy="21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738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2736"/>
            <a:ext cx="10321636" cy="76892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Podsumowanie i wnioski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4344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    Nowoczesne technologie oferują wiele możliwości rozwojowych, ale mogą być również źródłem poważnych zagrożeń.</a:t>
            </a:r>
          </a:p>
          <a:p>
            <a:r>
              <a:rPr lang="pl-PL" dirty="0" smtClean="0"/>
              <a:t>    Odpowiedzialność rodziców polega na aktywnym towarzyszeniu dziecku w jego przygodzie z mediami cyfrowymi.</a:t>
            </a:r>
          </a:p>
          <a:p>
            <a:r>
              <a:rPr lang="pl-PL" dirty="0" smtClean="0"/>
              <a:t>    Zabezpieczenie dziecka w cyfrowym świecie wymaga stałej edukacji, odpowiednich narzędzi oraz budowania wzajemnego zaufania.</a:t>
            </a:r>
            <a:endParaRPr lang="pl-PL" dirty="0"/>
          </a:p>
          <a:p>
            <a:r>
              <a:rPr lang="pl-PL" dirty="0" smtClean="0"/>
              <a:t>Konieczne staje się wsparcie rodziców w zakresie rozwijani kompetencji rodzicielskich, szczególnie w zakresie kształtowania relacji z własnymi dziećmi i wspólnego spędzania czasu wolnego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7578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8601" y="334108"/>
            <a:ext cx="11649807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0" i="0" u="none" strike="noStrike" baseline="0" dirty="0" smtClean="0">
                <a:latin typeface="Franklin Gothic Book" panose="020B0503020102020204" pitchFamily="34" charset="0"/>
              </a:rPr>
              <a:t>Strony warte odwiedzenia: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pl-PL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://domowykodeks.pl/</a:t>
            </a:r>
            <a:r>
              <a:rPr lang="pl-PL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wp-content</a:t>
            </a:r>
            <a:r>
              <a:rPr lang="pl-PL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pl-PL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uploads</a:t>
            </a:r>
            <a:r>
              <a:rPr lang="pl-PL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/2018/02/Naogowe-korzystanie-z-telefonow-komórkowych.-</a:t>
            </a:r>
            <a:r>
              <a:rPr lang="pl-PL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RAPORT-Z-BADAŃ.pdf</a:t>
            </a:r>
            <a:r>
              <a:rPr lang="pl-PL" sz="2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– raport</a:t>
            </a:r>
            <a:r>
              <a:rPr lang="pl-PL" sz="2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badań dotyczących zjawiska fonoholizmu–wersja pełna</a:t>
            </a:r>
            <a:r>
              <a:rPr lang="pl-PL" sz="2400" dirty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pl-PL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pl-PL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dbamomojzasieg.com/wp-content/uploads/2016/04/Oferta-warsztatów-2017.pdf</a:t>
            </a:r>
            <a:r>
              <a:rPr lang="pl-PL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–oferta warsztatów edukacyjnych Fundacji Dbam o Mój </a:t>
            </a:r>
            <a:r>
              <a:rPr lang="pl-PL" sz="2400" dirty="0" err="1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Z@sięg</a:t>
            </a:r>
            <a:r>
              <a:rPr lang="pl-PL" sz="2400" dirty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pl-PL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://dbamomojzasieg.com/pomoce-dydaktyczne/</a:t>
            </a:r>
            <a:r>
              <a:rPr lang="pl-PL" sz="2400" dirty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–</a:t>
            </a:r>
            <a:r>
              <a:rPr lang="pl-PL" sz="2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inne</a:t>
            </a:r>
            <a:r>
              <a:rPr lang="pl-PL" sz="2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pomoce dydaktyczne</a:t>
            </a:r>
            <a:r>
              <a:rPr lang="pl-PL" sz="2400" dirty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pl-PL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pl-PL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mamatatatablet.pl</a:t>
            </a:r>
            <a:r>
              <a:rPr lang="pl-PL" sz="2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–film</a:t>
            </a:r>
            <a:r>
              <a:rPr lang="pl-PL" sz="2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edukacyjny autorstwa Fundacji Dajemy Dzieciom Siłę</a:t>
            </a:r>
            <a:r>
              <a:rPr lang="pl-PL" sz="2400" dirty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</a:t>
            </a:r>
            <a:r>
              <a:rPr lang="pl-PL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://uwaznirodzice.pl</a:t>
            </a:r>
            <a:r>
              <a:rPr lang="pl-PL" sz="2400" dirty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–</a:t>
            </a:r>
            <a:r>
              <a:rPr lang="pl-PL" sz="2400" dirty="0" err="1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filmedukacyjnyautorstwaFundacjiDajemyDzieciomSiłę</a:t>
            </a:r>
            <a:r>
              <a:rPr lang="pl-PL" sz="2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>
              <a:lnSpc>
                <a:spcPct val="150000"/>
              </a:lnSpc>
            </a:pPr>
            <a:r>
              <a:rPr lang="pl-PL" sz="140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endParaRPr lang="pl-PL" sz="1400" dirty="0" smtClean="0">
              <a:solidFill>
                <a:srgbClr val="115E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</a:pPr>
            <a:r>
              <a:rPr lang="pl-PL" sz="1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Pedagog szkolny</a:t>
            </a:r>
            <a:endParaRPr lang="pl-PL" sz="1400" dirty="0" smtClean="0">
              <a:solidFill>
                <a:srgbClr val="115E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</a:pPr>
            <a:r>
              <a:rPr lang="pl-PL" sz="1400" dirty="0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 </a:t>
            </a:r>
            <a:r>
              <a:rPr lang="pl-PL" sz="1400" dirty="0" err="1" smtClean="0">
                <a:solidFill>
                  <a:srgbClr val="115E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Żylik</a:t>
            </a:r>
            <a:endParaRPr lang="pl-PL" sz="1400" dirty="0">
              <a:solidFill>
                <a:srgbClr val="115E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9955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544</Words>
  <Application>Microsoft Office PowerPoint</Application>
  <PresentationFormat>Panoramiczny</PresentationFormat>
  <Paragraphs>58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Franklin Gothic Book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Telewizja i media cyfrowe  </vt:lpstr>
      <vt:lpstr>     Gry komputerowe a psychika dziecka </vt:lpstr>
      <vt:lpstr>Negatywny wpływ mediów na dzieci</vt:lpstr>
      <vt:lpstr>  Działania prewencyjne –   Jak chronić dzieci? </vt:lpstr>
      <vt:lpstr> Podsumowanie i wnioski </vt:lpstr>
      <vt:lpstr>Prezentacja programu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Szkoła</dc:creator>
  <cp:lastModifiedBy>Szkoła</cp:lastModifiedBy>
  <cp:revision>16</cp:revision>
  <dcterms:created xsi:type="dcterms:W3CDTF">2024-09-10T09:49:50Z</dcterms:created>
  <dcterms:modified xsi:type="dcterms:W3CDTF">2024-09-13T10:00:04Z</dcterms:modified>
</cp:coreProperties>
</file>